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_rels/presentation.xml.rels" ContentType="application/vnd.openxmlformats-package.relationships+xml"/>
  <Override PartName="/ppt/slides/_rels/slide29.xml.rels" ContentType="application/vnd.openxmlformats-package.relationships+xml"/>
  <Override PartName="/ppt/slides/_rels/slide28.xml.rels" ContentType="application/vnd.openxmlformats-package.relationships+xml"/>
  <Override PartName="/ppt/slides/_rels/slide24.xml.rels" ContentType="application/vnd.openxmlformats-package.relationships+xml"/>
  <Override PartName="/ppt/slides/_rels/slide23.xml.rels" ContentType="application/vnd.openxmlformats-package.relationships+xml"/>
  <Override PartName="/ppt/slides/_rels/slide26.xml.rels" ContentType="application/vnd.openxmlformats-package.relationships+xml"/>
  <Override PartName="/ppt/slides/_rels/slide21.xml.rels" ContentType="application/vnd.openxmlformats-package.relationships+xml"/>
  <Override PartName="/ppt/slides/_rels/slide19.xml.rels" ContentType="application/vnd.openxmlformats-package.relationships+xml"/>
  <Override PartName="/ppt/slides/_rels/slide18.xml.rels" ContentType="application/vnd.openxmlformats-package.relationships+xml"/>
  <Override PartName="/ppt/slides/_rels/slide14.xml.rels" ContentType="application/vnd.openxmlformats-package.relationships+xml"/>
  <Override PartName="/ppt/slides/_rels/slide25.xml.rels" ContentType="application/vnd.openxmlformats-package.relationships+xml"/>
  <Override PartName="/ppt/slides/_rels/slide13.xml.rels" ContentType="application/vnd.openxmlformats-package.relationships+xml"/>
  <Override PartName="/ppt/slides/_rels/slide27.xml.rels" ContentType="application/vnd.openxmlformats-package.relationships+xml"/>
  <Override PartName="/ppt/slides/_rels/slide20.xml.rels" ContentType="application/vnd.openxmlformats-package.relationships+xml"/>
  <Override PartName="/ppt/slides/_rels/slide12.xml.rels" ContentType="application/vnd.openxmlformats-package.relationships+xml"/>
  <Override PartName="/ppt/slides/_rels/slide15.xml.rels" ContentType="application/vnd.openxmlformats-package.relationships+xml"/>
  <Override PartName="/ppt/slides/_rels/slide11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6.xml.rels" ContentType="application/vnd.openxmlformats-package.relationships+xml"/>
  <Override PartName="/ppt/slides/_rels/slide22.xml.rels" ContentType="application/vnd.openxmlformats-package.relationships+xml"/>
  <Override PartName="/ppt/slides/_rels/slide7.xml.rels" ContentType="application/vnd.openxmlformats-package.relationships+xml"/>
  <Override PartName="/ppt/slides/_rels/slide10.xml.rels" ContentType="application/vnd.openxmlformats-package.relationships+xml"/>
  <Override PartName="/ppt/slides/_rels/slide5.xml.rels" ContentType="application/vnd.openxmlformats-package.relationships+xml"/>
  <Override PartName="/ppt/slides/_rels/slide17.xml.rels" ContentType="application/vnd.openxmlformats-package.relationships+xml"/>
  <Override PartName="/ppt/slides/_rels/slide4.xml.rels" ContentType="application/vnd.openxmlformats-package.relationships+xml"/>
  <Override PartName="/ppt/slides/_rels/slide3.xml.rels" ContentType="application/vnd.openxmlformats-package.relationships+xml"/>
  <Override PartName="/ppt/slides/_rels/slide6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9.xml" ContentType="application/vnd.openxmlformats-officedocument.presentationml.slide+xml"/>
  <Override PartName="/ppt/slides/slide25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3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28.xml" ContentType="application/vnd.openxmlformats-officedocument.presentationml.slide+xml"/>
  <Override PartName="/ppt/slides/slide10.xml" ContentType="application/vnd.openxmlformats-officedocument.presentationml.slide+xml"/>
  <Override PartName="/ppt/slides/slide22.xml" ContentType="application/vnd.openxmlformats-officedocument.presentationml.slide+xml"/>
  <Override PartName="/ppt/slides/slide9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4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14.xml" ContentType="application/vnd.openxmlformats-officedocument.presentationml.slide+xml"/>
  <Override PartName="/ppt/slides/slide27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.xml" ContentType="application/vnd.openxmlformats-officedocument.presentationml.slide+xml"/>
  <Override PartName="/ppt/slideLayouts/slideLayout72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_rels/slideLayout72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media/image53.png" ContentType="image/png"/>
  <Override PartName="/ppt/media/image52.png" ContentType="image/png"/>
  <Override PartName="/ppt/media/image50.png" ContentType="image/png"/>
  <Override PartName="/ppt/media/image49.png" ContentType="image/png"/>
  <Override PartName="/ppt/media/image43.png" ContentType="image/png"/>
  <Override PartName="/ppt/media/image42.png" ContentType="image/png"/>
  <Override PartName="/ppt/media/image41.png" ContentType="image/png"/>
  <Override PartName="/ppt/media/image36.jpeg" ContentType="image/jpeg"/>
  <Override PartName="/ppt/media/image32.png" ContentType="image/png"/>
  <Override PartName="/ppt/media/image45.png" ContentType="image/png"/>
  <Override PartName="/ppt/media/image44.png" ContentType="image/png"/>
  <Override PartName="/ppt/media/image30.png" ContentType="image/png"/>
  <Override PartName="/ppt/media/image27.png" ContentType="image/png"/>
  <Override PartName="/ppt/media/image26.png" ContentType="image/png"/>
  <Override PartName="/ppt/media/image38.png" ContentType="image/png"/>
  <Override PartName="/ppt/media/image33.png" ContentType="image/png"/>
  <Override PartName="/ppt/media/image25.png" ContentType="image/png"/>
  <Override PartName="/ppt/media/image28.png" ContentType="image/png"/>
  <Override PartName="/ppt/media/image55.png" ContentType="image/png"/>
  <Override PartName="/ppt/media/image37.png" ContentType="image/png"/>
  <Override PartName="/ppt/media/image22.png" ContentType="image/png"/>
  <Override PartName="/ppt/media/image31.png" ContentType="image/png"/>
  <Override PartName="/ppt/media/image24.png" ContentType="image/png"/>
  <Override PartName="/ppt/media/image54.png" ContentType="image/png"/>
  <Override PartName="/ppt/media/image21.png" ContentType="image/png"/>
  <Override PartName="/ppt/media/image51.png" ContentType="image/png"/>
  <Override PartName="/ppt/media/image20.jpeg" ContentType="image/jpeg"/>
  <Override PartName="/ppt/media/image19.png" ContentType="image/png"/>
  <Override PartName="/ppt/media/image16.png" ContentType="image/png"/>
  <Override PartName="/ppt/media/image17.png" ContentType="image/png"/>
  <Override PartName="/ppt/media/image14.png" ContentType="image/png"/>
  <Override PartName="/ppt/media/image46.png" ContentType="image/png"/>
  <Override PartName="/ppt/media/image13.png" ContentType="image/png"/>
  <Override PartName="/ppt/media/image23.png" ContentType="image/png"/>
  <Override PartName="/ppt/media/image39.png" ContentType="image/png"/>
  <Override PartName="/ppt/media/image35.png" ContentType="image/png"/>
  <Override PartName="/ppt/media/image12.png" ContentType="image/png"/>
  <Override PartName="/ppt/media/image10.png" ContentType="image/png"/>
  <Override PartName="/ppt/media/image48.png" ContentType="image/png"/>
  <Override PartName="/ppt/media/image15.png" ContentType="image/png"/>
  <Override PartName="/ppt/media/image9.png" ContentType="image/png"/>
  <Override PartName="/ppt/media/image40.png" ContentType="image/png"/>
  <Override PartName="/ppt/media/image8.png" ContentType="image/png"/>
  <Override PartName="/ppt/media/image29.png" ContentType="image/png"/>
  <Override PartName="/ppt/media/image34.png" ContentType="image/png"/>
  <Override PartName="/ppt/media/image6.png" ContentType="image/png"/>
  <Override PartName="/ppt/media/image5.png" ContentType="image/png"/>
  <Override PartName="/ppt/media/image18.png" ContentType="image/png"/>
  <Override PartName="/ppt/media/image7.png" ContentType="image/png"/>
  <Override PartName="/ppt/media/image4.png" ContentType="image/png"/>
  <Override PartName="/ppt/media/image3.png" ContentType="image/png"/>
  <Override PartName="/ppt/media/image47.png" ContentType="image/png"/>
  <Override PartName="/ppt/media/image2.png" ContentType="image/png"/>
  <Override PartName="/ppt/media/image11.png" ContentType="image/png"/>
  <Override PartName="/ppt/media/image1.png" ContentType="image/png"/>
  <Override PartName="/ppt/slideMasters/_rels/slideMaster6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1.xml.rels" ContentType="application/vnd.openxmlformats-package.relationships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</Types>
</file>

<file path=_rels/.rels><?xml version="1.0" encoding="UTF-8"?>
<Relationships xmlns="http://schemas.openxmlformats.org/package/2006/relationships"><Relationship Id="rId1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</p:sld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</p:sldIdLst>
  <p:sldSz cx="10080625" cy="7559675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png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5.png"/><Relationship Id="rId3" Type="http://schemas.openxmlformats.org/officeDocument/2006/relationships/image" Target="../media/image6.png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8.png"/><Relationship Id="rId3" Type="http://schemas.openxmlformats.org/officeDocument/2006/relationships/image" Target="../media/image9.png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11.png"/><Relationship Id="rId3" Type="http://schemas.openxmlformats.org/officeDocument/2006/relationships/image" Target="../media/image12.png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14.png"/><Relationship Id="rId3" Type="http://schemas.openxmlformats.org/officeDocument/2006/relationships/image" Target="../media/image15.png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<Relationship Id="rId2" Type="http://schemas.openxmlformats.org/officeDocument/2006/relationships/image" Target="../media/image17.png"/><Relationship Id="rId3" Type="http://schemas.openxmlformats.org/officeDocument/2006/relationships/image" Target="../media/image18.png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3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35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36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2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4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3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5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69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73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74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10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11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6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27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2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1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5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38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1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2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3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4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6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47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48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4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6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5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6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6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7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0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1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8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4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185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186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1" name="PlaceHolder 2"/>
          <p:cNvSpPr>
            <a:spLocks noGrp="1"/>
          </p:cNvSpPr>
          <p:nvPr>
            <p:ph type="subTitle"/>
          </p:nvPr>
        </p:nvSpPr>
        <p:spPr>
          <a:xfrm>
            <a:off x="504000" y="1768680"/>
            <a:ext cx="9072000" cy="43844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laceHolder 1"/>
          <p:cNvSpPr>
            <a:spLocks noGrp="1"/>
          </p:cNvSpPr>
          <p:nvPr>
            <p:ph type="subTitle"/>
          </p:nvPr>
        </p:nvSpPr>
        <p:spPr>
          <a:xfrm>
            <a:off x="504000" y="301320"/>
            <a:ext cx="9072000" cy="585072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5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6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08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09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0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4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5" name="PlaceHolder 4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3" name="PlaceHolder 3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5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6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7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18" name="PlaceHolder 5"/>
          <p:cNvSpPr>
            <a:spLocks noGrp="1"/>
          </p:cNvSpPr>
          <p:nvPr>
            <p:ph type="body"/>
          </p:nvPr>
        </p:nvSpPr>
        <p:spPr>
          <a:xfrm>
            <a:off x="50400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20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1" name="PlaceHolder 3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pic>
        <p:nvPicPr>
          <p:cNvPr id="222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  <p:pic>
        <p:nvPicPr>
          <p:cNvPr id="223" name="" descr=""/>
          <p:cNvPicPr/>
          <p:nvPr/>
        </p:nvPicPr>
        <p:blipFill>
          <a:blip r:embed="rId3"/>
          <a:stretch>
            <a:fillRect/>
          </a:stretch>
        </p:blipFill>
        <p:spPr>
          <a:xfrm>
            <a:off x="2292480" y="1768680"/>
            <a:ext cx="5494680" cy="43840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1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43840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8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19" name="PlaceHolder 4"/>
          <p:cNvSpPr>
            <a:spLocks noGrp="1"/>
          </p:cNvSpPr>
          <p:nvPr>
            <p:ph type="body"/>
          </p:nvPr>
        </p:nvSpPr>
        <p:spPr>
          <a:xfrm>
            <a:off x="5152680" y="405864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216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  <p:sp>
        <p:nvSpPr>
          <p:cNvPr id="2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92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  <p:sp>
        <p:nvSpPr>
          <p:cNvPr id="23" name="PlaceHolder 4"/>
          <p:cNvSpPr>
            <a:spLocks noGrp="1"/>
          </p:cNvSpPr>
          <p:nvPr>
            <p:ph type="body"/>
          </p:nvPr>
        </p:nvSpPr>
        <p:spPr>
          <a:xfrm>
            <a:off x="504000" y="4058640"/>
            <a:ext cx="9072000" cy="2090880"/>
          </a:xfrm>
          <a:prstGeom prst="rect">
            <a:avLst/>
          </a:prstGeom>
        </p:spPr>
        <p:txBody>
          <a:bodyPr lIns="0" rIns="0" tIns="0" bIns="0"/>
          <a:p>
            <a:endParaRPr/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5.xml"/><Relationship Id="rId6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Relationship Id="rId9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1.xml"/><Relationship Id="rId8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49.xml"/><Relationship Id="rId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3.xml"/><Relationship Id="rId8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61.xml"/><Relationship Id="rId4" Type="http://schemas.openxmlformats.org/officeDocument/2006/relationships/slideLayout" Target="../slideLayouts/slideLayout62.xml"/><Relationship Id="rId5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5.xml"/><Relationship Id="rId8" Type="http://schemas.openxmlformats.org/officeDocument/2006/relationships/slideLayout" Target="../slideLayouts/slideLayout66.xml"/><Relationship Id="rId9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69.xml"/><Relationship Id="rId12" Type="http://schemas.openxmlformats.org/officeDocument/2006/relationships/slideLayout" Target="../slideLayouts/slideLayout70.xml"/><Relationship Id="rId13" Type="http://schemas.openxmlformats.org/officeDocument/2006/relationships/slideLayout" Target="../slideLayouts/slideLayout71.xml"/><Relationship Id="rId14" Type="http://schemas.openxmlformats.org/officeDocument/2006/relationships/slideLayout" Target="../slideLayouts/slideLayout7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32000" y="6937920"/>
            <a:ext cx="4534920" cy="469440"/>
          </a:xfrm>
          <a:prstGeom prst="rect">
            <a:avLst/>
          </a:prstGeom>
          <a:ln>
            <a:noFill/>
          </a:ln>
        </p:spPr>
      </p:pic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4400">
                <a:latin typeface="Arial"/>
              </a:rPr>
              <a:t>Klicken Sie, um das Format des Titeltextes zu bearbeiten</a:t>
            </a:r>
            <a:endParaRPr/>
          </a:p>
        </p:txBody>
      </p:sp>
      <p:sp>
        <p:nvSpPr>
          <p:cNvPr id="2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Klicken Sie, um die Formate des Gliederungstextes zu bearbeiten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de-DE" sz="2800">
                <a:latin typeface="Arial"/>
              </a:rPr>
              <a:t>Zweite Gliederungsebene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de-DE" sz="2400">
                <a:latin typeface="Arial"/>
              </a:rPr>
              <a:t>Dritte Gliederungsebene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de-DE" sz="2000">
                <a:latin typeface="Arial"/>
              </a:rPr>
              <a:t>Vierte Gliederungsebene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Fünfte Gliederungsebene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Sechste Gliederungsebene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Siebente Gliederungsebene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32000" y="6937920"/>
            <a:ext cx="4534920" cy="469440"/>
          </a:xfrm>
          <a:prstGeom prst="rect">
            <a:avLst/>
          </a:prstGeom>
          <a:ln>
            <a:noFill/>
          </a:ln>
        </p:spPr>
      </p:pic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4400">
                <a:latin typeface="Arial"/>
              </a:rPr>
              <a:t>Klicken Sie, um das Format des Titeltextes zu bearbeiten</a:t>
            </a:r>
            <a:endParaRPr/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438372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Klicken Sie, um die Formate des Gliederungstextes zu bearbeiten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de-DE" sz="2800">
                <a:latin typeface="Arial"/>
              </a:rPr>
              <a:t>Zweite Gliederungsebene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de-DE" sz="2400">
                <a:latin typeface="Arial"/>
              </a:rPr>
              <a:t>Dritte Gliederungsebene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de-DE" sz="2000">
                <a:latin typeface="Arial"/>
              </a:rPr>
              <a:t>Vierte Gliederungsebene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Fünfte Gliederungsebene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Sechste Gliederungsebene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Siebente Gliederungsebene</a:t>
            </a:r>
            <a:endParaRPr/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560" cy="438372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Klicken Sie, um die Formate des Gliederungstextes zu bearbeiten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de-DE" sz="2800">
                <a:latin typeface="Arial"/>
              </a:rPr>
              <a:t>Zweite Gliederungsebene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de-DE" sz="2400">
                <a:latin typeface="Arial"/>
              </a:rPr>
              <a:t>Dritte Gliederungsebene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de-DE" sz="2000">
                <a:latin typeface="Arial"/>
              </a:rPr>
              <a:t>Vierte Gliederungsebene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Fünfte Gliederungsebene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Sechste Gliederungsebene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Siebente Gliederungsebene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32000" y="6937920"/>
            <a:ext cx="4534920" cy="469440"/>
          </a:xfrm>
          <a:prstGeom prst="rect">
            <a:avLst/>
          </a:prstGeom>
          <a:ln>
            <a:noFill/>
          </a:ln>
        </p:spPr>
      </p:pic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4400">
                <a:latin typeface="Arial"/>
              </a:rPr>
              <a:t>Klicken Sie, um das Format des Titeltextes zu bearbeiten</a:t>
            </a:r>
            <a:endParaRPr/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Klicken Sie, um die Formate des Gliederungstextes zu bearbeiten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de-DE" sz="2800">
                <a:latin typeface="Arial"/>
              </a:rPr>
              <a:t>Zweite Gliederungsebene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de-DE" sz="2400">
                <a:latin typeface="Arial"/>
              </a:rPr>
              <a:t>Dritte Gliederungsebene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de-DE" sz="2000">
                <a:latin typeface="Arial"/>
              </a:rPr>
              <a:t>Vierte Gliederungsebene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Fünfte Gliederungsebene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Sechste Gliederungsebene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Siebente Gliederungsebene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32000" y="6937920"/>
            <a:ext cx="4534920" cy="469440"/>
          </a:xfrm>
          <a:prstGeom prst="rect">
            <a:avLst/>
          </a:prstGeom>
          <a:ln>
            <a:noFill/>
          </a:ln>
        </p:spPr>
      </p:pic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4400">
                <a:latin typeface="Arial"/>
              </a:rPr>
              <a:t>Klicken Sie, um das Format des Titeltextes zu bearbeiten</a:t>
            </a:r>
            <a:endParaRPr/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Klicken Sie, um die Formate des Gliederungstextes zu bearbeiten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de-DE" sz="2800">
                <a:latin typeface="Arial"/>
              </a:rPr>
              <a:t>Zweite Gliederungsebene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de-DE" sz="2400">
                <a:latin typeface="Arial"/>
              </a:rPr>
              <a:t>Dritte Gliederungsebene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de-DE" sz="2000">
                <a:latin typeface="Arial"/>
              </a:rPr>
              <a:t>Vierte Gliederungsebene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Fünfte Gliederungsebene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Sechste Gliederungsebene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Siebente Gliederungsebene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32000" y="6937920"/>
            <a:ext cx="4534920" cy="469440"/>
          </a:xfrm>
          <a:prstGeom prst="rect">
            <a:avLst/>
          </a:prstGeom>
          <a:ln>
            <a:noFill/>
          </a:ln>
        </p:spPr>
      </p:pic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4400">
                <a:latin typeface="Arial"/>
              </a:rPr>
              <a:t>Klicken Sie, um das Format des Titeltextes zu bearbeiten</a:t>
            </a:r>
            <a:endParaRPr/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4426560" cy="438372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Klicken Sie, um die Formate des Gliederungstextes zu bearbeiten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de-DE" sz="2800">
                <a:latin typeface="Arial"/>
              </a:rPr>
              <a:t>Zweite Gliederungsebene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de-DE" sz="2400">
                <a:latin typeface="Arial"/>
              </a:rPr>
              <a:t>Dritte Gliederungsebene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de-DE" sz="2000">
                <a:latin typeface="Arial"/>
              </a:rPr>
              <a:t>Vierte Gliederungsebene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Fünfte Gliederungsebene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Sechste Gliederungsebene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Siebente Gliederungsebene</a:t>
            </a:r>
            <a:endParaRPr/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152680" y="1768680"/>
            <a:ext cx="4426560" cy="438372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Klicken Sie, um die Formate des Gliederungstextes zu bearbeiten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de-DE" sz="2800">
                <a:latin typeface="Arial"/>
              </a:rPr>
              <a:t>Zweite Gliederungsebene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de-DE" sz="2400">
                <a:latin typeface="Arial"/>
              </a:rPr>
              <a:t>Dritte Gliederungsebene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de-DE" sz="2000">
                <a:latin typeface="Arial"/>
              </a:rPr>
              <a:t>Vierte Gliederungsebene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Fünfte Gliederungsebene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Sechste Gliederungsebene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Siebente Gliederungsebene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432000" y="6937920"/>
            <a:ext cx="4534920" cy="469440"/>
          </a:xfrm>
          <a:prstGeom prst="rect">
            <a:avLst/>
          </a:prstGeom>
          <a:ln>
            <a:noFill/>
          </a:ln>
        </p:spPr>
      </p:pic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4400">
                <a:latin typeface="Arial"/>
              </a:rPr>
              <a:t>Klicken Sie, um das Format des Titeltextes zu bearbeiten</a:t>
            </a:r>
            <a:endParaRPr/>
          </a:p>
        </p:txBody>
      </p:sp>
      <p:sp>
        <p:nvSpPr>
          <p:cNvPr id="189" name="PlaceHolder 2"/>
          <p:cNvSpPr>
            <a:spLocks noGrp="1"/>
          </p:cNvSpPr>
          <p:nvPr>
            <p:ph type="body"/>
          </p:nvPr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Klicken Sie, um die Formate des Gliederungstextes zu bearbeiten</a:t>
            </a:r>
            <a:endParaRPr/>
          </a:p>
          <a:p>
            <a:pPr lvl="1">
              <a:buSzPct val="75000"/>
              <a:buFont typeface="StarSymbol"/>
              <a:buChar char=""/>
            </a:pPr>
            <a:r>
              <a:rPr lang="de-DE" sz="2800">
                <a:latin typeface="Arial"/>
              </a:rPr>
              <a:t>Zweite Gliederungsebene</a:t>
            </a:r>
            <a:endParaRPr/>
          </a:p>
          <a:p>
            <a:pPr lvl="2">
              <a:buSzPct val="45000"/>
              <a:buFont typeface="StarSymbol"/>
              <a:buChar char=""/>
            </a:pPr>
            <a:r>
              <a:rPr lang="de-DE" sz="2400">
                <a:latin typeface="Arial"/>
              </a:rPr>
              <a:t>Dritte Gliederungsebene</a:t>
            </a:r>
            <a:endParaRPr/>
          </a:p>
          <a:p>
            <a:pPr lvl="3">
              <a:buSzPct val="75000"/>
              <a:buFont typeface="StarSymbol"/>
              <a:buChar char=""/>
            </a:pPr>
            <a:r>
              <a:rPr lang="de-DE" sz="2000">
                <a:latin typeface="Arial"/>
              </a:rPr>
              <a:t>Vierte Gliederungsebene</a:t>
            </a:r>
            <a:endParaRPr/>
          </a:p>
          <a:p>
            <a:pPr lvl="4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Fünfte Gliederungsebene</a:t>
            </a:r>
            <a:endParaRPr/>
          </a:p>
          <a:p>
            <a:pPr lvl="5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Sechste Gliederungsebene</a:t>
            </a:r>
            <a:endParaRPr/>
          </a:p>
          <a:p>
            <a:pPr lvl="6">
              <a:buSzPct val="45000"/>
              <a:buFont typeface="StarSymbol"/>
              <a:buChar char=""/>
            </a:pPr>
            <a:r>
              <a:rPr lang="de-DE" sz="2000">
                <a:latin typeface="Arial"/>
              </a:rPr>
              <a:t>Siebente Gliederungsebene</a:t>
            </a:r>
            <a:endParaRPr/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9.png"/><Relationship Id="rId2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30.png"/><Relationship Id="rId2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2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slideLayout" Target="../slideLayouts/slideLayout2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4.png"/><Relationship Id="rId2" Type="http://schemas.openxmlformats.org/officeDocument/2006/relationships/slideLayout" Target="../slideLayouts/slideLayout2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35.png"/><Relationship Id="rId2" Type="http://schemas.openxmlformats.org/officeDocument/2006/relationships/image" Target="../media/image36.jpeg"/><Relationship Id="rId3" Type="http://schemas.openxmlformats.org/officeDocument/2006/relationships/slideLayout" Target="../slideLayouts/slideLayout25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slideLayout" Target="../slideLayouts/slideLayout2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slideLayout" Target="../slideLayouts/slideLayout2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42.png"/><Relationship Id="rId2" Type="http://schemas.openxmlformats.org/officeDocument/2006/relationships/slideLayout" Target="../slideLayouts/slideLayout2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43.png"/><Relationship Id="rId2" Type="http://schemas.openxmlformats.org/officeDocument/2006/relationships/slideLayout" Target="../slideLayouts/slideLayout2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44.png"/><Relationship Id="rId2" Type="http://schemas.openxmlformats.org/officeDocument/2006/relationships/slideLayout" Target="../slideLayouts/slideLayout2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6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45.png"/><Relationship Id="rId2" Type="http://schemas.openxmlformats.org/officeDocument/2006/relationships/slideLayout" Target="../slideLayouts/slideLayout2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46.png"/><Relationship Id="rId2" Type="http://schemas.openxmlformats.org/officeDocument/2006/relationships/slideLayout" Target="../slideLayouts/slideLayout2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47.png"/><Relationship Id="rId2" Type="http://schemas.openxmlformats.org/officeDocument/2006/relationships/image" Target="../media/image48.png"/><Relationship Id="rId3" Type="http://schemas.openxmlformats.org/officeDocument/2006/relationships/slideLayout" Target="../slideLayouts/slideLayout2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slideLayout" Target="../slideLayouts/slideLayout1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51.png"/><Relationship Id="rId2" Type="http://schemas.openxmlformats.org/officeDocument/2006/relationships/image" Target="../media/image52.png"/><Relationship Id="rId3" Type="http://schemas.openxmlformats.org/officeDocument/2006/relationships/slideLayout" Target="../slideLayouts/slideLayout52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53.png"/><Relationship Id="rId2" Type="http://schemas.openxmlformats.org/officeDocument/2006/relationships/slideLayout" Target="../slideLayouts/slideLayout27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image" Target="../media/image54.png"/><Relationship Id="rId2" Type="http://schemas.openxmlformats.org/officeDocument/2006/relationships/slideLayout" Target="../slideLayouts/slideLayout27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image" Target="../media/image55.png"/><Relationship Id="rId2" Type="http://schemas.openxmlformats.org/officeDocument/2006/relationships/slideLayout" Target="../slideLayouts/slideLayout27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3.png"/><Relationship Id="rId2" Type="http://schemas.openxmlformats.org/officeDocument/2006/relationships/slideLayout" Target="../slideLayouts/slideLayout37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slideLayout" Target="../slideLayouts/slideLayout37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5.png"/><Relationship Id="rId2" Type="http://schemas.openxmlformats.org/officeDocument/2006/relationships/slideLayout" Target="../slideLayouts/slideLayout2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image" Target="../media/image27.png"/><Relationship Id="rId3" Type="http://schemas.openxmlformats.org/officeDocument/2006/relationships/slideLayout" Target="../slideLayouts/slideLayout29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8.png"/><Relationship Id="rId2" Type="http://schemas.openxmlformats.org/officeDocument/2006/relationships/image" Target="../media/image29.png"/><Relationship Id="rId3" Type="http://schemas.openxmlformats.org/officeDocument/2006/relationships/slideLayout" Target="../slideLayouts/slideLayout27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088000" y="693360"/>
            <a:ext cx="6118920" cy="4705560"/>
          </a:xfrm>
          <a:prstGeom prst="rect">
            <a:avLst/>
          </a:prstGeom>
          <a:ln>
            <a:noFill/>
          </a:ln>
        </p:spPr>
      </p:pic>
    </p:spTree>
  </p:cSld>
  <p:transition spd="med">
    <p:pull dir="r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4400">
                <a:latin typeface="Arial"/>
              </a:rPr>
              <a:t>Warum wird UX nicht gemacht?</a:t>
            </a:r>
            <a:endParaRPr/>
          </a:p>
        </p:txBody>
      </p:sp>
      <p:sp>
        <p:nvSpPr>
          <p:cNvPr id="258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INTERESSENKONFLIKT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Marketing – Designer – Entwickler – Benutzer</a:t>
            </a:r>
            <a:endParaRPr/>
          </a:p>
        </p:txBody>
      </p:sp>
      <p:pic>
        <p:nvPicPr>
          <p:cNvPr id="259" name="" descr=""/>
          <p:cNvPicPr/>
          <p:nvPr/>
        </p:nvPicPr>
        <p:blipFill>
          <a:blip r:embed="rId1"/>
          <a:srcRect l="0" t="1934" r="0" b="0"/>
          <a:stretch>
            <a:fillRect/>
          </a:stretch>
        </p:blipFill>
        <p:spPr>
          <a:xfrm>
            <a:off x="1224360" y="3467160"/>
            <a:ext cx="7528680" cy="1843200"/>
          </a:xfrm>
          <a:prstGeom prst="rect">
            <a:avLst/>
          </a:prstGeom>
          <a:ln>
            <a:noFill/>
          </a:ln>
        </p:spPr>
      </p:pic>
      <p:sp>
        <p:nvSpPr>
          <p:cNvPr id="260" name="CustomShape 3"/>
          <p:cNvSpPr/>
          <p:nvPr/>
        </p:nvSpPr>
        <p:spPr>
          <a:xfrm>
            <a:off x="1332000" y="5245560"/>
            <a:ext cx="2916000" cy="262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de-DE" sz="1200">
                <a:latin typeface="Arial"/>
              </a:rPr>
              <a:t>Steve Krug (Don't make me think!)</a:t>
            </a:r>
            <a:endParaRPr/>
          </a:p>
        </p:txBody>
      </p:sp>
    </p:spTree>
  </p:cSld>
  <p:transition spd="med">
    <p:pull dir="r"/>
  </p:transition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4400">
                <a:latin typeface="Arial"/>
              </a:rPr>
              <a:t>Was sagt der Benutzer?</a:t>
            </a:r>
            <a:endParaRPr/>
          </a:p>
        </p:txBody>
      </p:sp>
      <p:sp>
        <p:nvSpPr>
          <p:cNvPr id="262" name="CustomShape 2"/>
          <p:cNvSpPr/>
          <p:nvPr/>
        </p:nvSpPr>
        <p:spPr>
          <a:xfrm>
            <a:off x="1009440" y="1872000"/>
            <a:ext cx="9070560" cy="4383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b="1" lang="de-DE" sz="8800">
                <a:latin typeface="Arial Black"/>
              </a:rPr>
              <a:t>Mach es mir LEICHT!</a:t>
            </a:r>
            <a:endParaRPr/>
          </a:p>
        </p:txBody>
      </p:sp>
      <p:pic>
        <p:nvPicPr>
          <p:cNvPr id="263" name="" descr=""/>
          <p:cNvPicPr/>
          <p:nvPr/>
        </p:nvPicPr>
        <p:blipFill>
          <a:blip r:embed="rId1"/>
          <a:srcRect l="759" t="1113" r="0" b="0"/>
          <a:stretch>
            <a:fillRect/>
          </a:stretch>
        </p:blipFill>
        <p:spPr>
          <a:xfrm>
            <a:off x="6133680" y="4675680"/>
            <a:ext cx="2994840" cy="2033640"/>
          </a:xfrm>
          <a:prstGeom prst="rect">
            <a:avLst/>
          </a:prstGeom>
          <a:ln>
            <a:noFill/>
          </a:ln>
        </p:spPr>
      </p:pic>
      <p:sp>
        <p:nvSpPr>
          <p:cNvPr id="264" name="TextShape 3"/>
          <p:cNvSpPr txBox="1"/>
          <p:nvPr/>
        </p:nvSpPr>
        <p:spPr>
          <a:xfrm>
            <a:off x="6048000" y="6732000"/>
            <a:ext cx="1390680" cy="2624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de-DE" sz="1200">
                <a:latin typeface="Arial"/>
              </a:rPr>
              <a:t>Lucygrafie (Flickr)</a:t>
            </a:r>
            <a:endParaRPr/>
          </a:p>
        </p:txBody>
      </p:sp>
    </p:spTree>
  </p:cSld>
  <p:transition spd="med">
    <p:pull dir="r"/>
  </p:transition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4400">
                <a:latin typeface="Arial"/>
              </a:rPr>
              <a:t>Keine Zeit und wenig Geduld</a:t>
            </a:r>
            <a:endParaRPr/>
          </a:p>
        </p:txBody>
      </p:sp>
      <p:pic>
        <p:nvPicPr>
          <p:cNvPr id="266" name="" descr=""/>
          <p:cNvPicPr/>
          <p:nvPr/>
        </p:nvPicPr>
        <p:blipFill>
          <a:blip r:embed="rId1"/>
          <a:srcRect l="2236" t="908" r="0" b="1369"/>
          <a:stretch>
            <a:fillRect/>
          </a:stretch>
        </p:blipFill>
        <p:spPr>
          <a:xfrm>
            <a:off x="1440360" y="1546200"/>
            <a:ext cx="2642040" cy="4315680"/>
          </a:xfrm>
          <a:prstGeom prst="rect">
            <a:avLst/>
          </a:prstGeom>
          <a:ln>
            <a:noFill/>
          </a:ln>
        </p:spPr>
      </p:pic>
      <p:sp>
        <p:nvSpPr>
          <p:cNvPr id="267" name="CustomShape 2"/>
          <p:cNvSpPr/>
          <p:nvPr/>
        </p:nvSpPr>
        <p:spPr>
          <a:xfrm>
            <a:off x="1365480" y="5824440"/>
            <a:ext cx="1045440" cy="261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de-DE" sz="1200">
                <a:latin typeface="Arial"/>
              </a:rPr>
              <a:t>Jamie (flickr)</a:t>
            </a:r>
            <a:endParaRPr/>
          </a:p>
        </p:txBody>
      </p:sp>
      <p:pic>
        <p:nvPicPr>
          <p:cNvPr id="268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816920" y="4580280"/>
            <a:ext cx="8046000" cy="602640"/>
          </a:xfrm>
          <a:prstGeom prst="rect">
            <a:avLst/>
          </a:prstGeom>
          <a:ln>
            <a:noFill/>
          </a:ln>
        </p:spPr>
      </p:pic>
    </p:spTree>
  </p:cSld>
  <p:transition spd="med">
    <p:pull dir="r"/>
  </p:transition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4400">
                <a:latin typeface="Arial"/>
              </a:rPr>
              <a:t>Wollen keine Texte lesen</a:t>
            </a:r>
            <a:endParaRPr/>
          </a:p>
        </p:txBody>
      </p:sp>
      <p:pic>
        <p:nvPicPr>
          <p:cNvPr id="270" name="" descr=""/>
          <p:cNvPicPr/>
          <p:nvPr/>
        </p:nvPicPr>
        <p:blipFill>
          <a:blip r:embed="rId1"/>
          <a:srcRect l="457" t="438" r="0" b="0"/>
          <a:stretch>
            <a:fillRect/>
          </a:stretch>
        </p:blipFill>
        <p:spPr>
          <a:xfrm>
            <a:off x="2942280" y="1775160"/>
            <a:ext cx="4193640" cy="4370400"/>
          </a:xfrm>
          <a:prstGeom prst="rect">
            <a:avLst/>
          </a:prstGeom>
          <a:ln>
            <a:noFill/>
          </a:ln>
        </p:spPr>
      </p:pic>
    </p:spTree>
  </p:cSld>
  <p:transition spd="med">
    <p:pull dir="r"/>
  </p:transition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904000" y="3240000"/>
            <a:ext cx="3023640" cy="3023640"/>
          </a:xfrm>
          <a:prstGeom prst="rect">
            <a:avLst/>
          </a:prstGeom>
          <a:ln>
            <a:noFill/>
          </a:ln>
        </p:spPr>
      </p:pic>
      <p:sp>
        <p:nvSpPr>
          <p:cNvPr id="272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4400">
                <a:latin typeface="Arial"/>
              </a:rPr>
              <a:t>Sehen den Eingang nicht</a:t>
            </a:r>
            <a:endParaRPr/>
          </a:p>
        </p:txBody>
      </p:sp>
      <p:pic>
        <p:nvPicPr>
          <p:cNvPr id="273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512000" y="1448280"/>
            <a:ext cx="3286800" cy="4383360"/>
          </a:xfrm>
          <a:prstGeom prst="rect">
            <a:avLst/>
          </a:prstGeom>
          <a:ln>
            <a:noFill/>
          </a:ln>
        </p:spPr>
      </p:pic>
      <p:sp>
        <p:nvSpPr>
          <p:cNvPr id="274" name="CustomShape 2"/>
          <p:cNvSpPr/>
          <p:nvPr/>
        </p:nvSpPr>
        <p:spPr>
          <a:xfrm>
            <a:off x="6211440" y="4422240"/>
            <a:ext cx="2536200" cy="545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de-DE" sz="3200">
                <a:latin typeface="Arial"/>
              </a:rPr>
              <a:t>Ihr Standort</a:t>
            </a:r>
            <a:endParaRPr/>
          </a:p>
        </p:txBody>
      </p:sp>
    </p:spTree>
  </p:cSld>
  <p:transition spd="med">
    <p:pull dir="r"/>
  </p:transition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4400">
                <a:latin typeface="Arial"/>
              </a:rPr>
              <a:t>Sind (seh-)behindert</a:t>
            </a:r>
            <a:endParaRPr/>
          </a:p>
        </p:txBody>
      </p:sp>
      <p:pic>
        <p:nvPicPr>
          <p:cNvPr id="276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04000" y="5472000"/>
            <a:ext cx="9070560" cy="1184040"/>
          </a:xfrm>
          <a:prstGeom prst="rect">
            <a:avLst/>
          </a:prstGeom>
          <a:ln>
            <a:noFill/>
          </a:ln>
        </p:spPr>
      </p:pic>
      <p:pic>
        <p:nvPicPr>
          <p:cNvPr id="277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2530440" y="1383120"/>
            <a:ext cx="4885560" cy="3607920"/>
          </a:xfrm>
          <a:prstGeom prst="rect">
            <a:avLst/>
          </a:prstGeom>
          <a:ln>
            <a:noFill/>
          </a:ln>
        </p:spPr>
      </p:pic>
      <p:sp>
        <p:nvSpPr>
          <p:cNvPr id="278" name="TextShape 2"/>
          <p:cNvSpPr txBox="1"/>
          <p:nvPr/>
        </p:nvSpPr>
        <p:spPr>
          <a:xfrm>
            <a:off x="2448000" y="5040000"/>
            <a:ext cx="1515600" cy="2624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de-DE" sz="1200">
                <a:latin typeface="Arial"/>
              </a:rPr>
              <a:t>Wonderlane (Flickr)</a:t>
            </a:r>
            <a:endParaRPr/>
          </a:p>
        </p:txBody>
      </p:sp>
    </p:spTree>
  </p:cSld>
  <p:transition spd="med">
    <p:pull dir="r"/>
  </p:transition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4400">
                <a:latin typeface="Arial"/>
              </a:rPr>
              <a:t>Benutzen verschiedene Geräte</a:t>
            </a:r>
            <a:endParaRPr/>
          </a:p>
        </p:txBody>
      </p:sp>
      <p:pic>
        <p:nvPicPr>
          <p:cNvPr id="280" name="" descr=""/>
          <p:cNvPicPr/>
          <p:nvPr/>
        </p:nvPicPr>
        <p:blipFill>
          <a:blip r:embed="rId1"/>
          <a:srcRect l="296" t="398" r="0" b="0"/>
          <a:stretch>
            <a:fillRect/>
          </a:stretch>
        </p:blipFill>
        <p:spPr>
          <a:xfrm>
            <a:off x="390240" y="1608480"/>
            <a:ext cx="3664080" cy="2725200"/>
          </a:xfrm>
          <a:prstGeom prst="rect">
            <a:avLst/>
          </a:prstGeom>
          <a:ln>
            <a:noFill/>
          </a:ln>
        </p:spPr>
      </p:pic>
      <p:pic>
        <p:nvPicPr>
          <p:cNvPr id="281" name="" descr=""/>
          <p:cNvPicPr/>
          <p:nvPr/>
        </p:nvPicPr>
        <p:blipFill>
          <a:blip r:embed="rId2"/>
          <a:srcRect l="505" t="438" r="0" b="0"/>
          <a:stretch>
            <a:fillRect/>
          </a:stretch>
        </p:blipFill>
        <p:spPr>
          <a:xfrm>
            <a:off x="4188240" y="2905920"/>
            <a:ext cx="2872440" cy="3271680"/>
          </a:xfrm>
          <a:prstGeom prst="rect">
            <a:avLst/>
          </a:prstGeom>
          <a:ln>
            <a:noFill/>
          </a:ln>
        </p:spPr>
      </p:pic>
      <p:pic>
        <p:nvPicPr>
          <p:cNvPr id="282" name="" descr=""/>
          <p:cNvPicPr/>
          <p:nvPr/>
        </p:nvPicPr>
        <p:blipFill>
          <a:blip r:embed="rId3"/>
          <a:srcRect l="844" t="574" r="0" b="0"/>
          <a:stretch>
            <a:fillRect/>
          </a:stretch>
        </p:blipFill>
        <p:spPr>
          <a:xfrm>
            <a:off x="7356240" y="1476720"/>
            <a:ext cx="1918440" cy="3260880"/>
          </a:xfrm>
          <a:prstGeom prst="rect">
            <a:avLst/>
          </a:prstGeom>
          <a:ln>
            <a:noFill/>
          </a:ln>
        </p:spPr>
      </p:pic>
      <p:sp>
        <p:nvSpPr>
          <p:cNvPr id="283" name="CustomShape 2"/>
          <p:cNvSpPr/>
          <p:nvPr/>
        </p:nvSpPr>
        <p:spPr>
          <a:xfrm>
            <a:off x="360000" y="4464000"/>
            <a:ext cx="129528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de-DE">
                <a:latin typeface="Arial"/>
              </a:rPr>
              <a:t>PC Ansicht</a:t>
            </a:r>
            <a:endParaRPr/>
          </a:p>
        </p:txBody>
      </p:sp>
      <p:sp>
        <p:nvSpPr>
          <p:cNvPr id="284" name="CustomShape 3"/>
          <p:cNvSpPr/>
          <p:nvPr/>
        </p:nvSpPr>
        <p:spPr>
          <a:xfrm>
            <a:off x="4104000" y="6264000"/>
            <a:ext cx="158796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de-DE">
                <a:latin typeface="Arial"/>
              </a:rPr>
              <a:t>Tablet Ansicht</a:t>
            </a:r>
            <a:endParaRPr/>
          </a:p>
        </p:txBody>
      </p:sp>
      <p:sp>
        <p:nvSpPr>
          <p:cNvPr id="285" name="CustomShape 4"/>
          <p:cNvSpPr/>
          <p:nvPr/>
        </p:nvSpPr>
        <p:spPr>
          <a:xfrm>
            <a:off x="7293240" y="4824000"/>
            <a:ext cx="163368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de-DE">
                <a:latin typeface="Arial"/>
              </a:rPr>
              <a:t>Handy Ansicht</a:t>
            </a:r>
            <a:endParaRPr/>
          </a:p>
        </p:txBody>
      </p:sp>
    </p:spTree>
  </p:cSld>
  <p:transition spd="med">
    <p:pull dir="r"/>
  </p:transition>
  <p:timing>
    <p:tnLst>
      <p:par>
        <p:cTn id="31" dur="indefinite" restart="never" nodeType="tmRoot">
          <p:childTnLst>
            <p:seq>
              <p:cTn id="3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4400">
                <a:latin typeface="Arial"/>
              </a:rPr>
              <a:t>Haben lange Leitung</a:t>
            </a:r>
            <a:endParaRPr/>
          </a:p>
        </p:txBody>
      </p:sp>
      <p:sp>
        <p:nvSpPr>
          <p:cNvPr id="287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de-DE" sz="3200">
                <a:latin typeface="Arial"/>
              </a:rPr>
              <a:t>und müssen für Daten eventuell noch bezahlen</a:t>
            </a:r>
            <a:endParaRPr/>
          </a:p>
        </p:txBody>
      </p:sp>
      <p:sp>
        <p:nvSpPr>
          <p:cNvPr id="288" name="CustomShape 3"/>
          <p:cNvSpPr/>
          <p:nvPr/>
        </p:nvSpPr>
        <p:spPr>
          <a:xfrm>
            <a:off x="2954160" y="2520000"/>
            <a:ext cx="3992760" cy="2643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de-DE" sz="18000">
                <a:latin typeface="Arial"/>
              </a:rPr>
              <a:t>$$$</a:t>
            </a:r>
            <a:endParaRPr/>
          </a:p>
        </p:txBody>
      </p:sp>
      <p:pic>
        <p:nvPicPr>
          <p:cNvPr id="28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7542360" y="4320000"/>
            <a:ext cx="1024560" cy="1024560"/>
          </a:xfrm>
          <a:prstGeom prst="rect">
            <a:avLst/>
          </a:prstGeom>
          <a:ln>
            <a:noFill/>
          </a:ln>
        </p:spPr>
      </p:pic>
    </p:spTree>
  </p:cSld>
  <p:transition spd="med">
    <p:pull dir="r"/>
  </p:transition>
  <p:timing>
    <p:tnLst>
      <p:par>
        <p:cTn id="33" dur="indefinite" restart="never" nodeType="tmRoot">
          <p:childTnLst>
            <p:seq>
              <p:cTn id="3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4400">
                <a:latin typeface="Arial"/>
              </a:rPr>
              <a:t>Schätzen ihre Privatsphäre</a:t>
            </a:r>
            <a:endParaRPr/>
          </a:p>
        </p:txBody>
      </p:sp>
      <p:pic>
        <p:nvPicPr>
          <p:cNvPr id="291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48240" y="1660680"/>
            <a:ext cx="4234680" cy="4051440"/>
          </a:xfrm>
          <a:prstGeom prst="rect">
            <a:avLst/>
          </a:prstGeom>
          <a:ln>
            <a:noFill/>
          </a:ln>
        </p:spPr>
      </p:pic>
      <p:sp>
        <p:nvSpPr>
          <p:cNvPr id="292" name="CustomShape 2"/>
          <p:cNvSpPr/>
          <p:nvPr/>
        </p:nvSpPr>
        <p:spPr>
          <a:xfrm>
            <a:off x="2736000" y="5845680"/>
            <a:ext cx="5831280" cy="3452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de-DE" sz="3200">
                <a:latin typeface="Arial"/>
              </a:rPr>
              <a:t>und tippen nicht gerne viel ein</a:t>
            </a:r>
            <a:endParaRPr/>
          </a:p>
        </p:txBody>
      </p:sp>
    </p:spTree>
  </p:cSld>
  <p:transition spd="med">
    <p:pull dir="r"/>
  </p:transition>
  <p:timing>
    <p:tnLst>
      <p:par>
        <p:cTn id="35" dur="indefinite" restart="never" nodeType="tmRoot">
          <p:childTnLst>
            <p:seq>
              <p:cTn id="3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4400">
                <a:latin typeface="Arial"/>
              </a:rPr>
              <a:t>Schwierige Kunden?</a:t>
            </a:r>
            <a:endParaRPr/>
          </a:p>
        </p:txBody>
      </p:sp>
      <p:sp>
        <p:nvSpPr>
          <p:cNvPr id="294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</p:sp>
      <p:pic>
        <p:nvPicPr>
          <p:cNvPr id="295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977480" y="1728000"/>
            <a:ext cx="6014160" cy="3980160"/>
          </a:xfrm>
          <a:prstGeom prst="rect">
            <a:avLst/>
          </a:prstGeom>
          <a:ln>
            <a:noFill/>
          </a:ln>
        </p:spPr>
      </p:pic>
      <p:sp>
        <p:nvSpPr>
          <p:cNvPr id="296" name="CustomShape 3"/>
          <p:cNvSpPr/>
          <p:nvPr/>
        </p:nvSpPr>
        <p:spPr>
          <a:xfrm>
            <a:off x="1902600" y="5724000"/>
            <a:ext cx="1326240" cy="2620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de-DE" sz="1200">
                <a:latin typeface="Arial"/>
              </a:rPr>
              <a:t>K-nekoTR (flickr)</a:t>
            </a:r>
            <a:endParaRPr/>
          </a:p>
        </p:txBody>
      </p:sp>
    </p:spTree>
  </p:cSld>
  <p:transition spd="med">
    <p:pull dir="r"/>
  </p:transition>
  <p:timing>
    <p:tnLst>
      <p:par>
        <p:cTn id="37" dur="indefinite" restart="never" nodeType="tmRoot">
          <p:childTnLst>
            <p:seq>
              <p:cTn id="3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</p:sp>
      <p:sp>
        <p:nvSpPr>
          <p:cNvPr id="226" name="CustomShape 2"/>
          <p:cNvSpPr/>
          <p:nvPr/>
        </p:nvSpPr>
        <p:spPr>
          <a:xfrm>
            <a:off x="504000" y="1769040"/>
            <a:ext cx="4425840" cy="4383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de-DE" sz="3200">
                <a:latin typeface="Arial"/>
              </a:rPr>
              <a:t>Ingrid Beckmann</a:t>
            </a:r>
            <a:endParaRPr/>
          </a:p>
          <a:p>
            <a:r>
              <a:rPr lang="de-DE" sz="3200">
                <a:latin typeface="Arial"/>
              </a:rPr>
              <a:t>Diplom Informatikerin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27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782680" y="1768680"/>
            <a:ext cx="3165480" cy="4383360"/>
          </a:xfrm>
          <a:prstGeom prst="rect">
            <a:avLst/>
          </a:prstGeom>
          <a:ln>
            <a:noFill/>
          </a:ln>
        </p:spPr>
      </p:pic>
    </p:spTree>
  </p:cSld>
  <p:transition spd="med">
    <p:pull dir="r"/>
  </p:transition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4400">
                <a:latin typeface="Arial"/>
              </a:rPr>
              <a:t>Was wollen sie denn?</a:t>
            </a:r>
            <a:endParaRPr/>
          </a:p>
        </p:txBody>
      </p:sp>
      <p:sp>
        <p:nvSpPr>
          <p:cNvPr id="298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</p:sp>
      <p:sp>
        <p:nvSpPr>
          <p:cNvPr id="299" name="CustomShape 3"/>
          <p:cNvSpPr/>
          <p:nvPr/>
        </p:nvSpPr>
        <p:spPr>
          <a:xfrm>
            <a:off x="2880000" y="2448000"/>
            <a:ext cx="3993480" cy="2644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de-DE" sz="18000">
                <a:latin typeface="Arial"/>
              </a:rPr>
              <a:t>???</a:t>
            </a:r>
            <a:endParaRPr/>
          </a:p>
        </p:txBody>
      </p:sp>
    </p:spTree>
  </p:cSld>
  <p:transition spd="med">
    <p:pull dir="r"/>
  </p:transition>
  <p:timing>
    <p:tnLst>
      <p:par>
        <p:cTn id="39" dur="indefinite" restart="never" nodeType="tmRoot">
          <p:childTnLst>
            <p:seq>
              <p:cTn id="4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4400">
                <a:latin typeface="Arial"/>
              </a:rPr>
              <a:t>Was gibt es?</a:t>
            </a:r>
            <a:endParaRPr/>
          </a:p>
        </p:txBody>
      </p:sp>
      <p:sp>
        <p:nvSpPr>
          <p:cNvPr id="301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Preise und Produkte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Kaufen und verkaufen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Jobs</a:t>
            </a:r>
            <a:endParaRPr/>
          </a:p>
        </p:txBody>
      </p:sp>
      <p:pic>
        <p:nvPicPr>
          <p:cNvPr id="302" name="" descr=""/>
          <p:cNvPicPr/>
          <p:nvPr/>
        </p:nvPicPr>
        <p:blipFill>
          <a:blip r:embed="rId1"/>
          <a:srcRect l="409" t="547" r="0" b="0"/>
          <a:stretch>
            <a:fillRect/>
          </a:stretch>
        </p:blipFill>
        <p:spPr>
          <a:xfrm>
            <a:off x="5202720" y="3359520"/>
            <a:ext cx="4071240" cy="3034440"/>
          </a:xfrm>
          <a:prstGeom prst="rect">
            <a:avLst/>
          </a:prstGeom>
          <a:ln>
            <a:noFill/>
          </a:ln>
        </p:spPr>
      </p:pic>
      <p:sp>
        <p:nvSpPr>
          <p:cNvPr id="303" name="TextShape 3"/>
          <p:cNvSpPr txBox="1"/>
          <p:nvPr/>
        </p:nvSpPr>
        <p:spPr>
          <a:xfrm>
            <a:off x="5125320" y="6444000"/>
            <a:ext cx="1498680" cy="2624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de-DE" sz="1200">
                <a:latin typeface="Arial"/>
              </a:rPr>
              <a:t>Markles55 (Flickr)</a:t>
            </a:r>
            <a:endParaRPr/>
          </a:p>
        </p:txBody>
      </p:sp>
    </p:spTree>
  </p:cSld>
  <p:transition spd="med">
    <p:pull dir="r"/>
  </p:transition>
  <p:timing>
    <p:tnLst>
      <p:par>
        <p:cTn id="41" dur="indefinite" restart="never" nodeType="tmRoot">
          <p:childTnLst>
            <p:seq>
              <p:cTn id="4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4400">
                <a:latin typeface="Arial"/>
              </a:rPr>
              <a:t>Wo und wer?</a:t>
            </a:r>
            <a:endParaRPr/>
          </a:p>
        </p:txBody>
      </p:sp>
      <p:pic>
        <p:nvPicPr>
          <p:cNvPr id="305" name="" descr=""/>
          <p:cNvPicPr/>
          <p:nvPr/>
        </p:nvPicPr>
        <p:blipFill>
          <a:blip r:embed="rId1"/>
          <a:srcRect l="323" t="370" r="0" b="0"/>
          <a:stretch>
            <a:fillRect/>
          </a:stretch>
        </p:blipFill>
        <p:spPr>
          <a:xfrm>
            <a:off x="4680000" y="2651400"/>
            <a:ext cx="4392000" cy="3828960"/>
          </a:xfrm>
          <a:prstGeom prst="rect">
            <a:avLst/>
          </a:prstGeom>
          <a:ln>
            <a:noFill/>
          </a:ln>
        </p:spPr>
      </p:pic>
      <p:sp>
        <p:nvSpPr>
          <p:cNvPr id="306" name="CustomShape 2"/>
          <p:cNvSpPr/>
          <p:nvPr/>
        </p:nvSpPr>
        <p:spPr>
          <a:xfrm>
            <a:off x="1080000" y="1584000"/>
            <a:ext cx="3177720" cy="1457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Öffnungszeiten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Kontakt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Anfahrt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Verantwortliche</a:t>
            </a:r>
            <a:endParaRPr/>
          </a:p>
        </p:txBody>
      </p:sp>
    </p:spTree>
  </p:cSld>
  <p:transition spd="med">
    <p:pull dir="r"/>
  </p:transition>
  <p:timing>
    <p:tnLst>
      <p:par>
        <p:cTn id="43" dur="indefinite" restart="never" nodeType="tmRoot">
          <p:childTnLst>
            <p:seq>
              <p:cTn id="4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4400">
                <a:latin typeface="Arial"/>
              </a:rPr>
              <a:t>Status und Image?</a:t>
            </a:r>
            <a:endParaRPr/>
          </a:p>
        </p:txBody>
      </p:sp>
      <p:sp>
        <p:nvSpPr>
          <p:cNvPr id="308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</p:sp>
      <p:pic>
        <p:nvPicPr>
          <p:cNvPr id="309" name="" descr=""/>
          <p:cNvPicPr/>
          <p:nvPr/>
        </p:nvPicPr>
        <p:blipFill>
          <a:blip r:embed="rId1"/>
          <a:srcRect l="547" t="540" r="0" b="540"/>
          <a:stretch>
            <a:fillRect/>
          </a:stretch>
        </p:blipFill>
        <p:spPr>
          <a:xfrm>
            <a:off x="1152000" y="1762920"/>
            <a:ext cx="3572640" cy="3601080"/>
          </a:xfrm>
          <a:prstGeom prst="rect">
            <a:avLst/>
          </a:prstGeom>
          <a:ln>
            <a:noFill/>
          </a:ln>
        </p:spPr>
      </p:pic>
      <p:pic>
        <p:nvPicPr>
          <p:cNvPr id="310" name="" descr=""/>
          <p:cNvPicPr/>
          <p:nvPr/>
        </p:nvPicPr>
        <p:blipFill>
          <a:blip r:embed="rId2"/>
          <a:srcRect l="480" t="374" r="0" b="0"/>
          <a:stretch>
            <a:fillRect/>
          </a:stretch>
        </p:blipFill>
        <p:spPr>
          <a:xfrm>
            <a:off x="5200560" y="1764000"/>
            <a:ext cx="3007440" cy="3867120"/>
          </a:xfrm>
          <a:prstGeom prst="rect">
            <a:avLst/>
          </a:prstGeom>
          <a:ln>
            <a:noFill/>
          </a:ln>
        </p:spPr>
      </p:pic>
      <p:sp>
        <p:nvSpPr>
          <p:cNvPr id="311" name="CustomShape 3"/>
          <p:cNvSpPr/>
          <p:nvPr/>
        </p:nvSpPr>
        <p:spPr>
          <a:xfrm>
            <a:off x="1086120" y="1397880"/>
            <a:ext cx="6005160" cy="1001520"/>
          </a:xfrm>
          <a:prstGeom prst="rect">
            <a:avLst/>
          </a:prstGeom>
          <a:noFill/>
          <a:ln>
            <a:noFill/>
          </a:ln>
        </p:spPr>
      </p:sp>
    </p:spTree>
  </p:cSld>
  <p:transition spd="med">
    <p:pull dir="r"/>
  </p:transition>
  <p:timing>
    <p:tnLst>
      <p:par>
        <p:cTn id="45" dur="indefinite" restart="never" nodeType="tmRoot">
          <p:childTnLst>
            <p:seq>
              <p:cTn id="4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4400">
                <a:latin typeface="Arial"/>
              </a:rPr>
              <a:t>Aktuelles und Nachrichten</a:t>
            </a:r>
            <a:endParaRPr/>
          </a:p>
        </p:txBody>
      </p:sp>
      <p:sp>
        <p:nvSpPr>
          <p:cNvPr id="313" name="CustomShape 2"/>
          <p:cNvSpPr/>
          <p:nvPr/>
        </p:nvSpPr>
        <p:spPr>
          <a:xfrm>
            <a:off x="1045800" y="1566360"/>
            <a:ext cx="5289840" cy="1457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Was gibt es Neues?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Programm und Aktivitäten?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Mitmachen und anmelden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Bilder von mir?</a:t>
            </a:r>
            <a:endParaRPr/>
          </a:p>
        </p:txBody>
      </p:sp>
      <p:pic>
        <p:nvPicPr>
          <p:cNvPr id="314" name="" descr=""/>
          <p:cNvPicPr/>
          <p:nvPr/>
        </p:nvPicPr>
        <p:blipFill>
          <a:blip r:embed="rId1"/>
          <a:srcRect l="1276" t="1344" r="0" b="0"/>
          <a:stretch>
            <a:fillRect/>
          </a:stretch>
        </p:blipFill>
        <p:spPr>
          <a:xfrm>
            <a:off x="5755320" y="3744000"/>
            <a:ext cx="3143520" cy="3008160"/>
          </a:xfrm>
          <a:prstGeom prst="rect">
            <a:avLst/>
          </a:prstGeom>
          <a:ln>
            <a:noFill/>
          </a:ln>
        </p:spPr>
      </p:pic>
      <p:pic>
        <p:nvPicPr>
          <p:cNvPr id="315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800000" y="4408200"/>
            <a:ext cx="2160000" cy="2044080"/>
          </a:xfrm>
          <a:prstGeom prst="rect">
            <a:avLst/>
          </a:prstGeom>
          <a:ln>
            <a:noFill/>
          </a:ln>
        </p:spPr>
      </p:pic>
    </p:spTree>
  </p:cSld>
  <p:transition spd="med">
    <p:pull dir="r"/>
  </p:transition>
  <p:timing>
    <p:tnLst>
      <p:par>
        <p:cTn id="47" dur="indefinite" restart="never" nodeType="tmRoot">
          <p:childTnLst>
            <p:seq>
              <p:cTn id="4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" descr=""/>
          <p:cNvPicPr/>
          <p:nvPr/>
        </p:nvPicPr>
        <p:blipFill>
          <a:blip r:embed="rId1"/>
          <a:srcRect l="457" t="438" r="0" b="0"/>
          <a:stretch>
            <a:fillRect/>
          </a:stretch>
        </p:blipFill>
        <p:spPr>
          <a:xfrm>
            <a:off x="4687560" y="1771200"/>
            <a:ext cx="4272480" cy="4452840"/>
          </a:xfrm>
          <a:prstGeom prst="rect">
            <a:avLst/>
          </a:prstGeom>
          <a:ln>
            <a:noFill/>
          </a:ln>
        </p:spPr>
      </p:pic>
      <p:sp>
        <p:nvSpPr>
          <p:cNvPr id="317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4400">
                <a:latin typeface="Arial"/>
              </a:rPr>
              <a:t>Allgemein</a:t>
            </a:r>
            <a:endParaRPr/>
          </a:p>
        </p:txBody>
      </p:sp>
      <p:sp>
        <p:nvSpPr>
          <p:cNvPr id="318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</p:sp>
      <p:sp>
        <p:nvSpPr>
          <p:cNvPr id="319" name="CustomShape 3"/>
          <p:cNvSpPr/>
          <p:nvPr/>
        </p:nvSpPr>
        <p:spPr>
          <a:xfrm>
            <a:off x="504000" y="301320"/>
            <a:ext cx="9070560" cy="1261440"/>
          </a:xfrm>
          <a:prstGeom prst="rect">
            <a:avLst/>
          </a:prstGeom>
          <a:noFill/>
          <a:ln>
            <a:noFill/>
          </a:ln>
        </p:spPr>
      </p:sp>
      <p:sp>
        <p:nvSpPr>
          <p:cNvPr id="320" name="CustomShape 4"/>
          <p:cNvSpPr/>
          <p:nvPr/>
        </p:nvSpPr>
        <p:spPr>
          <a:xfrm>
            <a:off x="973800" y="1736280"/>
            <a:ext cx="4425840" cy="4383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Lesbarkeit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Übersichtlichkeit / Einheitlichkeit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Einhaltung von Konventionen</a:t>
            </a:r>
            <a:endParaRPr/>
          </a:p>
        </p:txBody>
      </p:sp>
      <p:pic>
        <p:nvPicPr>
          <p:cNvPr id="321" name="" descr=""/>
          <p:cNvPicPr/>
          <p:nvPr/>
        </p:nvPicPr>
        <p:blipFill>
          <a:blip r:embed="rId2"/>
          <a:srcRect l="517" t="391" r="0" b="0"/>
          <a:stretch>
            <a:fillRect/>
          </a:stretch>
        </p:blipFill>
        <p:spPr>
          <a:xfrm>
            <a:off x="6205680" y="2472120"/>
            <a:ext cx="3286440" cy="4352040"/>
          </a:xfrm>
          <a:prstGeom prst="rect">
            <a:avLst/>
          </a:prstGeom>
          <a:ln>
            <a:noFill/>
          </a:ln>
        </p:spPr>
      </p:pic>
    </p:spTree>
  </p:cSld>
  <p:transition spd="med">
    <p:pull dir="r"/>
  </p:transition>
  <p:timing>
    <p:tnLst>
      <p:par>
        <p:cTn id="49" dur="indefinite" restart="never" nodeType="tmRoot">
          <p:childTnLst>
            <p:seq>
              <p:cTn id="5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</p:sp>
      <p:pic>
        <p:nvPicPr>
          <p:cNvPr id="323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1747800" y="2474640"/>
            <a:ext cx="5524200" cy="3678120"/>
          </a:xfrm>
          <a:prstGeom prst="rect">
            <a:avLst/>
          </a:prstGeom>
          <a:ln>
            <a:noFill/>
          </a:ln>
        </p:spPr>
      </p:pic>
      <p:sp>
        <p:nvSpPr>
          <p:cNvPr id="324" name="CustomShape 2"/>
          <p:cNvSpPr/>
          <p:nvPr/>
        </p:nvSpPr>
        <p:spPr>
          <a:xfrm>
            <a:off x="1656000" y="6145560"/>
            <a:ext cx="1581840" cy="261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r>
              <a:rPr lang="de-DE" sz="1200">
                <a:latin typeface="Arial"/>
              </a:rPr>
              <a:t>Samuel Mann (flickr)</a:t>
            </a:r>
            <a:endParaRPr/>
          </a:p>
        </p:txBody>
      </p:sp>
      <p:sp>
        <p:nvSpPr>
          <p:cNvPr id="325" name="TextShape 3"/>
          <p:cNvSpPr txBox="1"/>
          <p:nvPr/>
        </p:nvSpPr>
        <p:spPr>
          <a:xfrm>
            <a:off x="1675800" y="1928520"/>
            <a:ext cx="4246920" cy="546120"/>
          </a:xfrm>
          <a:prstGeom prst="rect">
            <a:avLst/>
          </a:prstGeom>
        </p:spPr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lang="de-DE" sz="3200">
                <a:latin typeface="Arial"/>
              </a:rPr>
              <a:t>Selber Testen ist leicht</a:t>
            </a:r>
            <a:endParaRPr/>
          </a:p>
        </p:txBody>
      </p:sp>
      <p:sp>
        <p:nvSpPr>
          <p:cNvPr id="326" name="TextShape 4"/>
          <p:cNvSpPr txBox="1"/>
          <p:nvPr/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4400">
                <a:latin typeface="Arial"/>
              </a:rPr>
              <a:t>Was kann man tun?</a:t>
            </a:r>
            <a:endParaRPr/>
          </a:p>
        </p:txBody>
      </p:sp>
    </p:spTree>
  </p:cSld>
  <p:transition spd="med">
    <p:pull dir="r"/>
  </p:transition>
  <p:timing>
    <p:tnLst>
      <p:par>
        <p:cTn id="51" dur="indefinite" restart="never" nodeType="tmRoot">
          <p:childTnLst>
            <p:seq>
              <p:cTn id="5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TextShape 1"/>
          <p:cNvSpPr txBox="1"/>
          <p:nvPr/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4400">
                <a:latin typeface="Arial"/>
              </a:rPr>
              <a:t>Benutzbarkeit testen</a:t>
            </a:r>
            <a:endParaRPr/>
          </a:p>
        </p:txBody>
      </p:sp>
      <p:sp>
        <p:nvSpPr>
          <p:cNvPr id="328" name="TextShape 2"/>
          <p:cNvSpPr txBox="1"/>
          <p:nvPr/>
        </p:nvSpPr>
        <p:spPr>
          <a:xfrm>
            <a:off x="504000" y="1768680"/>
            <a:ext cx="9072000" cy="4384080"/>
          </a:xfrm>
          <a:prstGeom prst="rect">
            <a:avLst/>
          </a:prstGeom>
        </p:spPr>
        <p:txBody>
          <a:bodyPr lIns="0" rIns="0" tIns="0" bIns="0"/>
          <a:p>
            <a:pPr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Zuschauen und aufnehmen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Gedanken aussprechen lassen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Aufgabe stellen</a:t>
            </a:r>
            <a:endParaRPr/>
          </a:p>
          <a:p>
            <a:pPr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Nach Einschätzung fragen</a:t>
            </a:r>
            <a:endParaRPr/>
          </a:p>
        </p:txBody>
      </p:sp>
      <p:pic>
        <p:nvPicPr>
          <p:cNvPr id="32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543280" y="4317120"/>
            <a:ext cx="3384720" cy="2234880"/>
          </a:xfrm>
          <a:prstGeom prst="rect">
            <a:avLst/>
          </a:prstGeom>
          <a:ln>
            <a:noFill/>
          </a:ln>
        </p:spPr>
      </p:pic>
      <p:sp>
        <p:nvSpPr>
          <p:cNvPr id="330" name="TextShape 3"/>
          <p:cNvSpPr txBox="1"/>
          <p:nvPr/>
        </p:nvSpPr>
        <p:spPr>
          <a:xfrm>
            <a:off x="5446080" y="6541560"/>
            <a:ext cx="1753920" cy="2624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de-DE" sz="1200">
                <a:latin typeface="Arial"/>
              </a:rPr>
              <a:t>Bruce Guenter (Flickr)</a:t>
            </a:r>
            <a:endParaRPr/>
          </a:p>
        </p:txBody>
      </p:sp>
    </p:spTree>
  </p:cSld>
  <p:transition spd="med">
    <p:pull dir="r"/>
  </p:transition>
  <p:timing>
    <p:tnLst>
      <p:par>
        <p:cTn id="53" dur="indefinite" restart="never" nodeType="tmRoot">
          <p:childTnLst>
            <p:seq>
              <p:cTn id="5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TextShape 1"/>
          <p:cNvSpPr txBox="1"/>
          <p:nvPr/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lang="de-DE" sz="4400">
                <a:latin typeface="Arial"/>
              </a:rPr>
              <a:t>Verbessern</a:t>
            </a:r>
            <a:endParaRPr/>
          </a:p>
        </p:txBody>
      </p:sp>
      <p:pic>
        <p:nvPicPr>
          <p:cNvPr id="332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31320" y="2437560"/>
            <a:ext cx="4108680" cy="2962440"/>
          </a:xfrm>
          <a:prstGeom prst="rect">
            <a:avLst/>
          </a:prstGeom>
          <a:ln>
            <a:noFill/>
          </a:ln>
        </p:spPr>
      </p:pic>
      <p:sp>
        <p:nvSpPr>
          <p:cNvPr id="333" name="TextShape 2"/>
          <p:cNvSpPr txBox="1"/>
          <p:nvPr/>
        </p:nvSpPr>
        <p:spPr>
          <a:xfrm>
            <a:off x="4068000" y="1908000"/>
            <a:ext cx="1381680" cy="5461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de-DE" sz="3200">
                <a:latin typeface="Arial"/>
              </a:rPr>
              <a:t>Testen</a:t>
            </a:r>
            <a:endParaRPr/>
          </a:p>
        </p:txBody>
      </p:sp>
      <p:sp>
        <p:nvSpPr>
          <p:cNvPr id="334" name="TextShape 3"/>
          <p:cNvSpPr txBox="1"/>
          <p:nvPr/>
        </p:nvSpPr>
        <p:spPr>
          <a:xfrm>
            <a:off x="3731760" y="5472000"/>
            <a:ext cx="2244240" cy="546120"/>
          </a:xfrm>
          <a:prstGeom prst="rect">
            <a:avLst/>
          </a:prstGeom>
        </p:spPr>
        <p:txBody>
          <a:bodyPr lIns="90000" rIns="90000" tIns="45000" bIns="45000"/>
          <a:p>
            <a:r>
              <a:rPr lang="de-DE" sz="3200">
                <a:latin typeface="Arial"/>
              </a:rPr>
              <a:t>Verbessern</a:t>
            </a:r>
            <a:endParaRPr/>
          </a:p>
        </p:txBody>
      </p:sp>
    </p:spTree>
  </p:cSld>
  <p:transition spd="med">
    <p:pull dir="r"/>
  </p:transition>
  <p:timing>
    <p:tnLst>
      <p:par>
        <p:cTn id="55" dur="indefinite" restart="never" nodeType="tmRoot">
          <p:childTnLst>
            <p:seq>
              <p:cTn id="5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CustomShape 1"/>
          <p:cNvSpPr/>
          <p:nvPr/>
        </p:nvSpPr>
        <p:spPr>
          <a:xfrm>
            <a:off x="504000" y="2736000"/>
            <a:ext cx="9071280" cy="12614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4400">
                <a:latin typeface="Arial"/>
              </a:rPr>
              <a:t>Danke für Ihre Aufmerksamkeit!</a:t>
            </a:r>
            <a:endParaRPr/>
          </a:p>
        </p:txBody>
      </p:sp>
    </p:spTree>
  </p:cSld>
  <p:transition spd="med">
    <p:pull dir="r"/>
  </p:transition>
  <p:timing>
    <p:tnLst>
      <p:par>
        <p:cTn id="57" dur="indefinite" restart="never" nodeType="tmRoot">
          <p:childTnLst>
            <p:seq>
              <p:cTn id="5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4400">
                <a:latin typeface="Arial"/>
              </a:rPr>
              <a:t>Betu GmbH</a:t>
            </a:r>
            <a:endParaRPr/>
          </a:p>
        </p:txBody>
      </p:sp>
      <p:sp>
        <p:nvSpPr>
          <p:cNvPr id="229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r>
              <a:rPr lang="de-DE" sz="3200">
                <a:latin typeface="Arial"/>
              </a:rPr>
              <a:t>Gegründet 2001</a:t>
            </a:r>
            <a:endParaRPr/>
          </a:p>
          <a:p>
            <a:r>
              <a:rPr lang="de-DE" sz="3200">
                <a:latin typeface="Arial"/>
              </a:rPr>
              <a:t>GmbH 2005</a:t>
            </a:r>
            <a:endParaRPr/>
          </a:p>
          <a:p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Webdesign und Programmierung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Suchmaschinenoptimierung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Benutzbarkeit (UX)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www.lisboa-duesseldorf.de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endParaRPr/>
          </a:p>
        </p:txBody>
      </p:sp>
      <p:pic>
        <p:nvPicPr>
          <p:cNvPr id="230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6870960" y="1728000"/>
            <a:ext cx="2236680" cy="4679640"/>
          </a:xfrm>
          <a:prstGeom prst="rect">
            <a:avLst/>
          </a:prstGeom>
          <a:ln>
            <a:noFill/>
          </a:ln>
        </p:spPr>
      </p:pic>
    </p:spTree>
  </p:cSld>
  <p:transition spd="med">
    <p:pull dir="r"/>
  </p:transition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4400">
                <a:latin typeface="Arial"/>
              </a:rPr>
              <a:t>Was bewegt sich im Internet?</a:t>
            </a:r>
            <a:endParaRPr/>
          </a:p>
        </p:txBody>
      </p:sp>
      <p:sp>
        <p:nvSpPr>
          <p:cNvPr id="232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Mehr ZEIT im Internet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Mehr KÄUFE im Internet (viel mehr!)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Mehr Dienstleistungen ins Internet</a:t>
            </a:r>
            <a:endParaRPr/>
          </a:p>
        </p:txBody>
      </p:sp>
      <p:pic>
        <p:nvPicPr>
          <p:cNvPr id="233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788560" y="3983760"/>
            <a:ext cx="3871440" cy="2670840"/>
          </a:xfrm>
          <a:prstGeom prst="rect">
            <a:avLst/>
          </a:prstGeom>
          <a:ln>
            <a:noFill/>
          </a:ln>
        </p:spPr>
      </p:pic>
    </p:spTree>
  </p:cSld>
  <p:transition spd="med">
    <p:pull dir="r"/>
  </p:transition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4400">
                <a:latin typeface="Arial"/>
              </a:rPr>
              <a:t>Was bewegt sich technisch?</a:t>
            </a:r>
            <a:endParaRPr/>
          </a:p>
        </p:txBody>
      </p:sp>
      <p:sp>
        <p:nvSpPr>
          <p:cNvPr id="235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Mehr Smartphones und Tablets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Mehr Digitalisierung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Mehr ortsbezogene Dienstleistungen</a:t>
            </a:r>
            <a:endParaRPr/>
          </a:p>
        </p:txBody>
      </p:sp>
      <p:sp>
        <p:nvSpPr>
          <p:cNvPr id="236" name="CustomShape 3"/>
          <p:cNvSpPr/>
          <p:nvPr/>
        </p:nvSpPr>
        <p:spPr>
          <a:xfrm>
            <a:off x="504000" y="301320"/>
            <a:ext cx="9070560" cy="1261440"/>
          </a:xfrm>
          <a:prstGeom prst="rect">
            <a:avLst/>
          </a:prstGeom>
          <a:noFill/>
          <a:ln>
            <a:noFill/>
          </a:ln>
        </p:spPr>
      </p:sp>
      <p:sp>
        <p:nvSpPr>
          <p:cNvPr id="237" name="CustomShape 4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</p:sp>
      <p:pic>
        <p:nvPicPr>
          <p:cNvPr id="238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486760" y="4104000"/>
            <a:ext cx="2578320" cy="2581920"/>
          </a:xfrm>
          <a:prstGeom prst="rect">
            <a:avLst/>
          </a:prstGeom>
          <a:ln>
            <a:noFill/>
          </a:ln>
        </p:spPr>
      </p:pic>
      <p:sp>
        <p:nvSpPr>
          <p:cNvPr id="239" name="TextShape 5"/>
          <p:cNvSpPr txBox="1"/>
          <p:nvPr/>
        </p:nvSpPr>
        <p:spPr>
          <a:xfrm>
            <a:off x="5400000" y="6685560"/>
            <a:ext cx="1424160" cy="2624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de-DE" sz="1200">
                <a:latin typeface="Arial"/>
              </a:rPr>
              <a:t>RichardBH (Flickr)</a:t>
            </a:r>
            <a:endParaRPr/>
          </a:p>
        </p:txBody>
      </p:sp>
    </p:spTree>
  </p:cSld>
  <p:transition spd="med">
    <p:pull dir="r"/>
  </p:transition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4400">
                <a:latin typeface="Arial"/>
              </a:rPr>
              <a:t>Was bewegt sich menschlich?</a:t>
            </a:r>
            <a:endParaRPr/>
          </a:p>
        </p:txBody>
      </p:sp>
      <p:sp>
        <p:nvSpPr>
          <p:cNvPr id="241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Mehr Nutzung unterwegs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Mehr Nutzung in der Freizeit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Weniger andere Informationsmittel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Internet statt Fernsehen</a:t>
            </a:r>
            <a:endParaRPr/>
          </a:p>
        </p:txBody>
      </p:sp>
      <p:sp>
        <p:nvSpPr>
          <p:cNvPr id="242" name="CustomShape 3"/>
          <p:cNvSpPr/>
          <p:nvPr/>
        </p:nvSpPr>
        <p:spPr>
          <a:xfrm>
            <a:off x="504000" y="301320"/>
            <a:ext cx="9070560" cy="1261440"/>
          </a:xfrm>
          <a:prstGeom prst="rect">
            <a:avLst/>
          </a:prstGeom>
          <a:noFill/>
          <a:ln>
            <a:noFill/>
          </a:ln>
        </p:spPr>
      </p:sp>
      <p:sp>
        <p:nvSpPr>
          <p:cNvPr id="243" name="CustomShape 4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</p:sp>
      <p:pic>
        <p:nvPicPr>
          <p:cNvPr id="244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5526360" y="3846240"/>
            <a:ext cx="3401640" cy="2633760"/>
          </a:xfrm>
          <a:prstGeom prst="rect">
            <a:avLst/>
          </a:prstGeom>
          <a:ln>
            <a:noFill/>
          </a:ln>
        </p:spPr>
      </p:pic>
      <p:sp>
        <p:nvSpPr>
          <p:cNvPr id="245" name="TextShape 5"/>
          <p:cNvSpPr txBox="1"/>
          <p:nvPr/>
        </p:nvSpPr>
        <p:spPr>
          <a:xfrm>
            <a:off x="5436000" y="6505560"/>
            <a:ext cx="1847880" cy="2624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de-DE" sz="1200">
                <a:latin typeface="Arial"/>
              </a:rPr>
              <a:t>Christian Hornick (Flickr)</a:t>
            </a:r>
            <a:endParaRPr/>
          </a:p>
        </p:txBody>
      </p:sp>
    </p:spTree>
  </p:cSld>
  <p:transition spd="med">
    <p:pull dir="r"/>
  </p:transition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504000" y="301320"/>
            <a:ext cx="9070560" cy="12610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4400">
                <a:latin typeface="Arial"/>
              </a:rPr>
              <a:t>Erfolgreich in diesem Umfeld?</a:t>
            </a:r>
            <a:endParaRPr/>
          </a:p>
        </p:txBody>
      </p:sp>
      <p:sp>
        <p:nvSpPr>
          <p:cNvPr id="247" name="CustomShape 2"/>
          <p:cNvSpPr/>
          <p:nvPr/>
        </p:nvSpPr>
        <p:spPr>
          <a:xfrm>
            <a:off x="504000" y="1769040"/>
            <a:ext cx="9070560" cy="43833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/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Benutzbarkeit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Usability</a:t>
            </a:r>
            <a:endParaRPr/>
          </a:p>
          <a:p>
            <a:pPr>
              <a:lnSpc>
                <a:spcPct val="100000"/>
              </a:lnSpc>
              <a:buSzPct val="45000"/>
              <a:buFont typeface="StarSymbol"/>
              <a:buChar char=""/>
            </a:pPr>
            <a:r>
              <a:rPr lang="de-DE" sz="3200">
                <a:latin typeface="Arial"/>
              </a:rPr>
              <a:t>UX = User eXperience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48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4382640" y="3672000"/>
            <a:ext cx="4761360" cy="2723400"/>
          </a:xfrm>
          <a:prstGeom prst="rect">
            <a:avLst/>
          </a:prstGeom>
          <a:ln>
            <a:noFill/>
          </a:ln>
        </p:spPr>
      </p:pic>
    </p:spTree>
  </p:cSld>
  <p:transition spd="med">
    <p:pull dir="r"/>
  </p:transition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2913120" y="2304000"/>
            <a:ext cx="1766880" cy="1014840"/>
          </a:xfrm>
          <a:prstGeom prst="rect">
            <a:avLst/>
          </a:prstGeom>
          <a:ln>
            <a:noFill/>
          </a:ln>
        </p:spPr>
      </p:pic>
      <p:pic>
        <p:nvPicPr>
          <p:cNvPr id="250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6768000" y="3708000"/>
            <a:ext cx="1766880" cy="1014840"/>
          </a:xfrm>
          <a:prstGeom prst="rect">
            <a:avLst/>
          </a:prstGeom>
          <a:ln>
            <a:noFill/>
          </a:ln>
        </p:spPr>
      </p:pic>
      <p:sp>
        <p:nvSpPr>
          <p:cNvPr id="251" name="TextShape 1"/>
          <p:cNvSpPr txBox="1"/>
          <p:nvPr/>
        </p:nvSpPr>
        <p:spPr>
          <a:xfrm>
            <a:off x="432000" y="1872000"/>
            <a:ext cx="8908560" cy="3280680"/>
          </a:xfrm>
          <a:prstGeom prst="rect">
            <a:avLst/>
          </a:prstGeom>
        </p:spPr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de-DE" sz="3200">
                <a:latin typeface="Arial"/>
              </a:rPr>
              <a:t>Benutzerfreundliche Site</a:t>
            </a:r>
            <a:endParaRPr/>
          </a:p>
          <a:p>
            <a:pPr>
              <a:lnSpc>
                <a:spcPct val="100000"/>
              </a:lnSpc>
            </a:pPr>
            <a:r>
              <a:rPr lang="de-DE" sz="3200">
                <a:latin typeface="Arial"/>
              </a:rPr>
              <a:t>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Besucher (schneller) zufrieden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endParaRPr/>
          </a:p>
          <a:p>
            <a:pPr>
              <a:lnSpc>
                <a:spcPct val="100000"/>
              </a:lnSpc>
            </a:pP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	</a:t>
            </a:r>
            <a:r>
              <a:rPr lang="de-DE" sz="3200">
                <a:latin typeface="Arial"/>
              </a:rPr>
              <a:t>mehr Umsatz</a:t>
            </a:r>
            <a:endParaRPr/>
          </a:p>
        </p:txBody>
      </p:sp>
      <p:sp>
        <p:nvSpPr>
          <p:cNvPr id="252" name="TextShape 2"/>
          <p:cNvSpPr txBox="1"/>
          <p:nvPr/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/>
          </a:p>
        </p:txBody>
      </p:sp>
    </p:spTree>
  </p:cSld>
  <p:transition spd="med">
    <p:pull dir="r"/>
  </p:transition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TextShape 1"/>
          <p:cNvSpPr txBox="1"/>
          <p:nvPr/>
        </p:nvSpPr>
        <p:spPr>
          <a:xfrm>
            <a:off x="504000" y="301320"/>
            <a:ext cx="9072000" cy="1261800"/>
          </a:xfrm>
          <a:prstGeom prst="rect">
            <a:avLst/>
          </a:prstGeom>
        </p:spPr>
        <p:txBody>
          <a:bodyPr lIns="0" rIns="0" tIns="0" bIns="0" anchor="ctr"/>
          <a:p>
            <a:pPr algn="ctr">
              <a:lnSpc>
                <a:spcPct val="100000"/>
              </a:lnSpc>
            </a:pPr>
            <a:r>
              <a:rPr lang="de-DE" sz="3200">
                <a:latin typeface="Arial"/>
              </a:rPr>
              <a:t>Einfach? Und messbar!</a:t>
            </a:r>
            <a:endParaRPr/>
          </a:p>
        </p:txBody>
      </p:sp>
      <p:pic>
        <p:nvPicPr>
          <p:cNvPr id="254" name="" descr=""/>
          <p:cNvPicPr/>
          <p:nvPr/>
        </p:nvPicPr>
        <p:blipFill>
          <a:blip r:embed="rId1"/>
          <a:stretch>
            <a:fillRect/>
          </a:stretch>
        </p:blipFill>
        <p:spPr>
          <a:xfrm>
            <a:off x="6264000" y="2736000"/>
            <a:ext cx="1381320" cy="1350720"/>
          </a:xfrm>
          <a:prstGeom prst="rect">
            <a:avLst/>
          </a:prstGeom>
          <a:ln>
            <a:noFill/>
          </a:ln>
        </p:spPr>
      </p:pic>
      <p:pic>
        <p:nvPicPr>
          <p:cNvPr id="255" name="" descr=""/>
          <p:cNvPicPr/>
          <p:nvPr/>
        </p:nvPicPr>
        <p:blipFill>
          <a:blip r:embed="rId2"/>
          <a:stretch>
            <a:fillRect/>
          </a:stretch>
        </p:blipFill>
        <p:spPr>
          <a:xfrm>
            <a:off x="1656000" y="2016000"/>
            <a:ext cx="3753360" cy="3753360"/>
          </a:xfrm>
          <a:prstGeom prst="rect">
            <a:avLst/>
          </a:prstGeom>
          <a:ln>
            <a:noFill/>
          </a:ln>
        </p:spPr>
      </p:pic>
      <p:sp>
        <p:nvSpPr>
          <p:cNvPr id="256" name="TextShape 2"/>
          <p:cNvSpPr txBox="1"/>
          <p:nvPr/>
        </p:nvSpPr>
        <p:spPr>
          <a:xfrm>
            <a:off x="1728000" y="5661360"/>
            <a:ext cx="817920" cy="262440"/>
          </a:xfrm>
          <a:prstGeom prst="rect">
            <a:avLst/>
          </a:prstGeom>
        </p:spPr>
        <p:txBody>
          <a:bodyPr lIns="90000" rIns="90000" tIns="45000" bIns="45000"/>
          <a:p>
            <a:r>
              <a:rPr lang="de-DE" sz="1200">
                <a:latin typeface="Arial"/>
              </a:rPr>
              <a:t>graphtool</a:t>
            </a:r>
            <a:endParaRPr/>
          </a:p>
        </p:txBody>
      </p:sp>
    </p:spTree>
  </p:cSld>
  <p:transition spd="med">
    <p:pull dir="r"/>
  </p:transition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